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6"/>
  </p:notesMasterIdLst>
  <p:sldIdLst>
    <p:sldId id="275" r:id="rId2"/>
    <p:sldId id="264" r:id="rId3"/>
    <p:sldId id="290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1C8FCF"/>
    <a:srgbClr val="17A0DA"/>
    <a:srgbClr val="E9A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/>
    <p:restoredTop sz="88310" autoAdjust="0"/>
  </p:normalViewPr>
  <p:slideViewPr>
    <p:cSldViewPr>
      <p:cViewPr varScale="1">
        <p:scale>
          <a:sx n="85" d="100"/>
          <a:sy n="85" d="100"/>
        </p:scale>
        <p:origin x="168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B5A47-859B-46C9-88C2-3BE935B475FD}" type="datetimeFigureOut">
              <a:rPr lang="en-US" smtClean="0"/>
              <a:t>1/22/21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228AF-915A-4ED6-8F0D-A989E9E82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63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sted-image.pdf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2552835" y="2239336"/>
            <a:ext cx="4031404" cy="675314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Rectangle 13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6902214" y="0"/>
            <a:ext cx="2241786" cy="304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Title and</a:t>
            </a:r>
            <a:r>
              <a:rPr lang="en-US" baseline="0" dirty="0"/>
              <a:t> Text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2"/>
            <a:ext cx="8229600" cy="52208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b="0" i="0" smtClean="0">
                <a:effectLst/>
              </a:defRPr>
            </a:lvl1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nisi. Cum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natoque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penatibus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magnis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 parturient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nascetur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ridiculus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mus.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habitasse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platea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dictumst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vulputate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egestas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vitae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viverra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quam.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Curabitur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mi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justo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luctus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dignissim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Quisque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malesuada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quam,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accumsan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odio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Phasellus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ultricies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ullamcorper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aliquam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augue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facilisis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ex.</a:t>
            </a:r>
            <a:endParaRPr lang="en-US" dirty="0"/>
          </a:p>
        </p:txBody>
      </p:sp>
      <p:sp>
        <p:nvSpPr>
          <p:cNvPr id="19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20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21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283303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781800" y="0"/>
            <a:ext cx="2362200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Blank</a:t>
            </a:r>
          </a:p>
        </p:txBody>
      </p:sp>
      <p:sp>
        <p:nvSpPr>
          <p:cNvPr id="9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318907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No 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51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2"/>
            <a:ext cx="8229600" cy="525779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nisi. </a:t>
            </a:r>
          </a:p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natoque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penatibus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magnis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 parturient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nascetur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ridiculus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mus.</a:t>
            </a:r>
          </a:p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habitasse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platea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dictumst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902214" y="0"/>
            <a:ext cx="2241786" cy="304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Title and</a:t>
            </a:r>
            <a:r>
              <a:rPr lang="en-US" baseline="0" dirty="0"/>
              <a:t> Bullets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220216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2"/>
            <a:ext cx="8229600" cy="5220845"/>
          </a:xfrm>
          <a:prstGeom prst="rect">
            <a:avLst/>
          </a:prstGeom>
        </p:spPr>
        <p:txBody>
          <a:bodyPr numCol="2"/>
          <a:lstStyle>
            <a:lvl1pPr marL="0" indent="0">
              <a:buNone/>
              <a:defRPr lang="en-US" b="0" i="0" smtClean="0">
                <a:effectLst/>
              </a:defRPr>
            </a:lvl1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nisi. Cum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natoque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penatibus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magnis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 parturient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nascetur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ridiculus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mus.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habitasse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platea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dictumst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vulputate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egestas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vitae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viverra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quam.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Curabitur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mi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justo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luctus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dignissim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Quisque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malesuada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quam,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accumsan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odio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Phasellus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ultricies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ullamcorper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aliquam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augue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facilisis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ex.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81800" y="0"/>
            <a:ext cx="2362200" cy="30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Title and</a:t>
            </a:r>
            <a:r>
              <a:rPr lang="en-US" baseline="0" dirty="0"/>
              <a:t> Two Columns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45258865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s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2"/>
            <a:ext cx="8229600" cy="5220845"/>
          </a:xfrm>
          <a:prstGeom prst="rect">
            <a:avLst/>
          </a:prstGeom>
        </p:spPr>
        <p:txBody>
          <a:bodyPr numCol="2"/>
          <a:lstStyle>
            <a:lvl1pPr marL="342900" indent="-342900">
              <a:buFont typeface="Arial" panose="020B0604020202020204" pitchFamily="34" charset="0"/>
              <a:buChar char="•"/>
              <a:defRPr lang="en-US" b="0" i="0" smtClean="0">
                <a:effectLst/>
              </a:defRPr>
            </a:lvl1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nisi.</a:t>
            </a:r>
          </a:p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natoque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penatibus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magnis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 parturient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nascetur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ridiculus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mus.</a:t>
            </a:r>
          </a:p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habitasse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platea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dictumst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/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vulputate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egestas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vitae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viverra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quam.</a:t>
            </a:r>
          </a:p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Curabitur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mi at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justo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luctus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dignissim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Quisque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malesuada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dui.</a:t>
            </a:r>
          </a:p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quam,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accumsan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odio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81800" y="0"/>
            <a:ext cx="2362200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Title and</a:t>
            </a:r>
            <a:r>
              <a:rPr lang="en-US" baseline="0" dirty="0"/>
              <a:t> Two Columns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121937973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0" y="1438444"/>
            <a:ext cx="4961004" cy="541955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5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9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4984098" y="1438444"/>
            <a:ext cx="4159902" cy="54403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nisi. Cum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natoque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penatibus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magnis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 parturient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nascetur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ridiculus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mus.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habitasse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platea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dictumst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vulputate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egestas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781800" y="0"/>
            <a:ext cx="23622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Image</a:t>
            </a:r>
            <a:r>
              <a:rPr lang="en-US" baseline="0" dirty="0"/>
              <a:t> and Text</a:t>
            </a:r>
            <a:endParaRPr lang="en-US" dirty="0"/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975573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4572000" y="1438444"/>
            <a:ext cx="4570615" cy="541955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5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9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22550" y="1455256"/>
            <a:ext cx="4549449" cy="54403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2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nisi. Cum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natoque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penatibus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magnis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 parturient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nascetur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ridiculus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mus.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habitasse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platea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dictumst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vulputate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egestas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781800" y="0"/>
            <a:ext cx="23622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Image</a:t>
            </a:r>
            <a:r>
              <a:rPr lang="en-US" baseline="0" dirty="0"/>
              <a:t> and Text</a:t>
            </a:r>
            <a:endParaRPr lang="en-US" dirty="0"/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29226785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1385" y="1459250"/>
            <a:ext cx="9142615" cy="19686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5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9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12450" y="3439403"/>
            <a:ext cx="9096005" cy="343940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nisi. Cum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natoque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penatibus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magnis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 parturient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nascetur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ridiculus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mus.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habitasse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platea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dictumst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vulputate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egestas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781800" y="0"/>
            <a:ext cx="23622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Image</a:t>
            </a:r>
            <a:r>
              <a:rPr lang="en-US" baseline="0" dirty="0"/>
              <a:t> and Text</a:t>
            </a:r>
            <a:endParaRPr lang="en-US" dirty="0"/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2374898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46611" y="4910144"/>
            <a:ext cx="2696590" cy="19686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5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9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46610" y="1434660"/>
            <a:ext cx="9096005" cy="343940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nisi. Cum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natoque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penatibus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magnis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 parturient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nascetur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ridiculus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mus.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habitasse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platea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dictumst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vulputate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egestas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781800" y="0"/>
            <a:ext cx="23622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Image</a:t>
            </a:r>
            <a:r>
              <a:rPr lang="en-US" baseline="0" dirty="0"/>
              <a:t> and Text</a:t>
            </a:r>
            <a:endParaRPr lang="en-US" dirty="0"/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2"/>
          </p:nvPr>
        </p:nvSpPr>
        <p:spPr>
          <a:xfrm>
            <a:off x="3246317" y="4910144"/>
            <a:ext cx="2696590" cy="19686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5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3"/>
          </p:nvPr>
        </p:nvSpPr>
        <p:spPr>
          <a:xfrm>
            <a:off x="6446025" y="4910144"/>
            <a:ext cx="2696590" cy="19686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5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3844396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2110318" y="1425191"/>
            <a:ext cx="4923364" cy="317464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5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9143999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Slide Title:</a:t>
            </a:r>
          </a:p>
        </p:txBody>
      </p:sp>
      <p:sp>
        <p:nvSpPr>
          <p:cNvPr id="9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2065" y="4599838"/>
            <a:ext cx="9167094" cy="186804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nisl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dolor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lobortis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ornare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nisi. Cum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natoque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penatibus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magnis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 parturient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nascetur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ridiculus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mus. In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habitasse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platea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dictumst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ipsum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dolor sit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consectetur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adipiscing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Fusce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nunc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vulputate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ultrices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velit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sollicitudin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commodo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egestas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dui ac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rhoncus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781800" y="0"/>
            <a:ext cx="2362200" cy="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Video</a:t>
            </a:r>
            <a:r>
              <a:rPr lang="en-US" baseline="0" dirty="0"/>
              <a:t> and Text</a:t>
            </a:r>
            <a:endParaRPr lang="en-US" dirty="0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-2295420" y="0"/>
            <a:ext cx="2272326" cy="685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Assets:</a:t>
            </a:r>
          </a:p>
        </p:txBody>
      </p:sp>
      <p:sp>
        <p:nvSpPr>
          <p:cNvPr id="19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9160933" y="0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Navigation:</a:t>
            </a:r>
          </a:p>
        </p:txBody>
      </p:sp>
      <p:sp>
        <p:nvSpPr>
          <p:cNvPr id="20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9160933" y="3444667"/>
            <a:ext cx="2272326" cy="3429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1400"/>
            </a:lvl1pPr>
            <a:lvl2pPr marL="342900" indent="0">
              <a:buFontTx/>
              <a:buNone/>
              <a:defRPr sz="1050"/>
            </a:lvl2pPr>
            <a:lvl3pPr marL="685800" indent="0">
              <a:buFontTx/>
              <a:buNone/>
              <a:defRPr sz="1050"/>
            </a:lvl3pPr>
            <a:lvl4pPr marL="1028700" indent="0">
              <a:buFontTx/>
              <a:buNone/>
              <a:defRPr sz="1050"/>
            </a:lvl4pPr>
            <a:lvl5pPr marL="1371600" indent="0">
              <a:buFontTx/>
              <a:buNone/>
              <a:defRPr sz="1050"/>
            </a:lvl5pPr>
          </a:lstStyle>
          <a:p>
            <a:pPr lvl="0"/>
            <a:r>
              <a:rPr lang="en-US" dirty="0"/>
              <a:t>Actions:</a:t>
            </a:r>
          </a:p>
        </p:txBody>
      </p:sp>
    </p:spTree>
    <p:extLst>
      <p:ext uri="{BB962C8B-B14F-4D97-AF65-F5344CB8AC3E}">
        <p14:creationId xmlns:p14="http://schemas.microsoft.com/office/powerpoint/2010/main" val="39184383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544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75" r:id="rId3"/>
    <p:sldLayoutId id="2147483678" r:id="rId4"/>
    <p:sldLayoutId id="2147483676" r:id="rId5"/>
    <p:sldLayoutId id="2147483679" r:id="rId6"/>
    <p:sldLayoutId id="2147483680" r:id="rId7"/>
    <p:sldLayoutId id="2147483681" r:id="rId8"/>
    <p:sldLayoutId id="2147483682" r:id="rId9"/>
    <p:sldLayoutId id="2147483677" r:id="rId10"/>
    <p:sldLayoutId id="2147483683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4"/>
          <p:cNvSpPr txBox="1">
            <a:spLocks/>
          </p:cNvSpPr>
          <p:nvPr/>
        </p:nvSpPr>
        <p:spPr>
          <a:xfrm>
            <a:off x="0" y="5105400"/>
            <a:ext cx="9137073" cy="618504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>
                <a:solidFill>
                  <a:srgbClr val="DCDEE0"/>
                </a:solidFill>
              </a:defRPr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Gotham HTF Book"/>
              </a:rPr>
              <a:t>Storyboard Template</a:t>
            </a:r>
          </a:p>
        </p:txBody>
      </p:sp>
    </p:spTree>
    <p:extLst>
      <p:ext uri="{BB962C8B-B14F-4D97-AF65-F5344CB8AC3E}">
        <p14:creationId xmlns:p14="http://schemas.microsoft.com/office/powerpoint/2010/main" val="2013441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9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13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80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21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157436"/>
              </p:ext>
            </p:extLst>
          </p:nvPr>
        </p:nvGraphicFramePr>
        <p:xfrm>
          <a:off x="0" y="0"/>
          <a:ext cx="9144000" cy="685800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589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91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General Course Details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otham HTF Book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Course Title: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Audience: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1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Delivery: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7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Need: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227">
                <a:tc>
                  <a:txBody>
                    <a:bodyPr/>
                    <a:lstStyle/>
                    <a:p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 Objectives</a:t>
                      </a:r>
                      <a:r>
                        <a:rPr lang="en-US" sz="1400" dirty="0"/>
                        <a:t>:</a:t>
                      </a: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227">
                <a:tc>
                  <a:txBody>
                    <a:bodyPr/>
                    <a:lstStyle/>
                    <a:p>
                      <a:r>
                        <a:rPr lang="en-US" sz="1400" dirty="0"/>
                        <a:t>Duration:</a:t>
                      </a: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5236">
                <a:tc>
                  <a:txBody>
                    <a:bodyPr/>
                    <a:lstStyle/>
                    <a:p>
                      <a:r>
                        <a:rPr lang="en-US" sz="1400" dirty="0"/>
                        <a:t>Deadline:</a:t>
                      </a: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87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020612"/>
              </p:ext>
            </p:extLst>
          </p:nvPr>
        </p:nvGraphicFramePr>
        <p:xfrm>
          <a:off x="0" y="0"/>
          <a:ext cx="9144000" cy="685800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589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91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General Course Details (Continued)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otham HTF Book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Font: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Color: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1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Target Browser: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7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Target Device: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227">
                <a:tc>
                  <a:txBody>
                    <a:bodyPr/>
                    <a:lstStyle/>
                    <a:p>
                      <a:r>
                        <a:rPr lang="en-US" sz="1400" dirty="0"/>
                        <a:t>Delivery Technology:</a:t>
                      </a: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227">
                <a:tc>
                  <a:txBody>
                    <a:bodyPr/>
                    <a:lstStyle/>
                    <a:p>
                      <a:r>
                        <a:rPr lang="en-US" sz="1400" dirty="0"/>
                        <a:t>Test Passing Score:</a:t>
                      </a: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5236">
                <a:tc>
                  <a:txBody>
                    <a:bodyPr/>
                    <a:lstStyle/>
                    <a:p>
                      <a:r>
                        <a:rPr lang="en-US" sz="1400" dirty="0"/>
                        <a:t>Other:</a:t>
                      </a: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HTF Book" pitchFamily="2" charset="0"/>
                      </a:endParaRPr>
                    </a:p>
                  </a:txBody>
                  <a:tcPr marL="68565" marR="68565" marT="34278" marB="34278" anchor="ctr" horzOverflow="overflow">
                    <a:lnL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49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2"/>
          <p:cNvSpPr/>
          <p:nvPr/>
        </p:nvSpPr>
        <p:spPr>
          <a:xfrm>
            <a:off x="0" y="1066800"/>
            <a:ext cx="9144000" cy="6019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sz="1265">
              <a:solidFill>
                <a:srgbClr val="D9D9D9"/>
              </a:solidFill>
            </a:endParaRPr>
          </a:p>
        </p:txBody>
      </p:sp>
      <p:sp>
        <p:nvSpPr>
          <p:cNvPr id="8" name="Shape 32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sz="1265">
              <a:solidFill>
                <a:srgbClr val="D9D9D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4404" y="228600"/>
            <a:ext cx="185519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chemeClr val="bg1"/>
                </a:solidFill>
              </a:rPr>
              <a:t>Branching</a:t>
            </a:r>
            <a:endParaRPr lang="en-US" sz="3200" b="1" dirty="0">
              <a:solidFill>
                <a:schemeClr val="bg1"/>
              </a:solidFill>
              <a:latin typeface="Gotham HTF Book" pitchFamily="2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11" name="Picture 10" descr="branching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500"/>
            <a:ext cx="9144000" cy="613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6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4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7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8844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8253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572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5819</TotalTime>
  <Words>47</Words>
  <Application>Microsoft Macintosh PowerPoint</Application>
  <PresentationFormat>On-screen Show (4:3)</PresentationFormat>
  <Paragraphs>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Gotham HTF Book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Stephanie Ivec</cp:lastModifiedBy>
  <cp:revision>28</cp:revision>
  <dcterms:created xsi:type="dcterms:W3CDTF">2015-05-21T16:05:18Z</dcterms:created>
  <dcterms:modified xsi:type="dcterms:W3CDTF">2021-01-22T21:24:28Z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6913B159-4F83-4E32-B61E-36A3162FBD56</vt:lpwstr>
  </property>
  <property fmtid="{D5CDD505-2E9C-101B-9397-08002B2CF9AE}" pid="3" name="ArticulatePath">
    <vt:lpwstr>Presentation2</vt:lpwstr>
  </property>
</Properties>
</file>